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5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1048" r:id="rId2"/>
    <p:sldId id="261" r:id="rId3"/>
    <p:sldId id="256" r:id="rId4"/>
    <p:sldId id="262" r:id="rId5"/>
    <p:sldId id="1049" r:id="rId6"/>
    <p:sldId id="1051" r:id="rId7"/>
    <p:sldId id="1194" r:id="rId8"/>
  </p:sldIdLst>
  <p:sldSz cx="12192000" cy="6858000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F4C"/>
    <a:srgbClr val="2C7FF8"/>
    <a:srgbClr val="156082"/>
    <a:srgbClr val="F37C3C"/>
    <a:srgbClr val="FFFFFF"/>
    <a:srgbClr val="C9C9C9"/>
    <a:srgbClr val="1E6A8B"/>
    <a:srgbClr val="FFDD00"/>
    <a:srgbClr val="FB8D34"/>
    <a:srgbClr val="BBE4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17" autoAdjust="0"/>
    <p:restoredTop sz="83378" autoAdjust="0"/>
  </p:normalViewPr>
  <p:slideViewPr>
    <p:cSldViewPr snapToGrid="0" snapToObjects="1">
      <p:cViewPr varScale="1">
        <p:scale>
          <a:sx n="78" d="100"/>
          <a:sy n="78" d="100"/>
        </p:scale>
        <p:origin x="93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092" tIns="46547" rIns="93092" bIns="465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wrap="square" lIns="93092" tIns="46547" rIns="93092" bIns="46547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8CB22F26-B4D3-43CD-837A-A0B91651CF90}" type="datetime1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092" tIns="46547" rIns="93092" bIns="465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wrap="square" lIns="93092" tIns="46547" rIns="93092" bIns="46547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331B7CEB-554D-445E-9BC3-F27AC7F67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6495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092" tIns="46547" rIns="93092" bIns="4654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7" y="0"/>
            <a:ext cx="3037840" cy="464820"/>
          </a:xfrm>
          <a:prstGeom prst="rect">
            <a:avLst/>
          </a:prstGeom>
        </p:spPr>
        <p:txBody>
          <a:bodyPr vert="horz" wrap="square" lIns="93092" tIns="46547" rIns="93092" bIns="46547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CEE301DA-FBC1-4238-8A1E-B18535F81EC5}" type="datetime1">
              <a:rPr lang="en-US" smtClean="0"/>
              <a:t>1/9/2025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60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2" tIns="46547" rIns="93092" bIns="4654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092" tIns="46547" rIns="93092" bIns="4654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092" tIns="46547" rIns="93092" bIns="4654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40" cy="464820"/>
          </a:xfrm>
          <a:prstGeom prst="rect">
            <a:avLst/>
          </a:prstGeom>
        </p:spPr>
        <p:txBody>
          <a:bodyPr vert="horz" wrap="square" lIns="93092" tIns="46547" rIns="93092" bIns="46547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6045D501-DBE4-4B6B-8F06-BC9CC5AE4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565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210901" y="1"/>
            <a:ext cx="8371499" cy="2110257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10904" y="1600201"/>
            <a:ext cx="40026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0205" y="1600201"/>
            <a:ext cx="41021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3390" y="1679608"/>
            <a:ext cx="395646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3390" y="2319370"/>
            <a:ext cx="395646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73541" y="1679608"/>
            <a:ext cx="40088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73541" y="2319370"/>
            <a:ext cx="40088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2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2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1F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19051" y="1"/>
            <a:ext cx="2798235" cy="687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3210984" y="274638"/>
            <a:ext cx="82698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210984" y="1600201"/>
            <a:ext cx="837141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flipV="1">
            <a:off x="2785533" y="0"/>
            <a:ext cx="59267" cy="6858000"/>
          </a:xfrm>
          <a:prstGeom prst="rect">
            <a:avLst/>
          </a:prstGeom>
          <a:solidFill>
            <a:srgbClr val="2C7F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1" name="Picture 12"/>
          <p:cNvPicPr>
            <a:picLocks noChangeAspect="1"/>
          </p:cNvPicPr>
          <p:nvPr/>
        </p:nvPicPr>
        <p:blipFill>
          <a:blip r:embed="rId9"/>
          <a:srcRect/>
          <a:stretch/>
        </p:blipFill>
        <p:spPr bwMode="auto">
          <a:xfrm>
            <a:off x="292858" y="164684"/>
            <a:ext cx="2155349" cy="2282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Figtree Black" pitchFamily="2" charset="0"/>
          <a:ea typeface="ＭＳ Ｐゴシック" pitchFamily="-105" charset="-128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Helvetica" pitchFamily="34" charset="0"/>
          <a:ea typeface="ＭＳ Ｐゴシック" pitchFamily="-10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 b="1" kern="1200">
          <a:solidFill>
            <a:srgbClr val="FFFFFF"/>
          </a:solidFill>
          <a:latin typeface="Figtree" pitchFamily="2" charset="0"/>
          <a:ea typeface="ＭＳ Ｐゴシック" pitchFamily="-105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FFFFFF"/>
          </a:solidFill>
          <a:latin typeface="Figtree" pitchFamily="2" charset="0"/>
          <a:ea typeface="ＭＳ Ｐゴシック" pitchFamily="-10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FFFFFF"/>
          </a:solidFill>
          <a:latin typeface="Figtree" pitchFamily="2" charset="0"/>
          <a:ea typeface="ＭＳ Ｐゴシック" pitchFamily="-10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b="1" i="1" kern="1200">
          <a:solidFill>
            <a:srgbClr val="FFFFFF"/>
          </a:solidFill>
          <a:latin typeface="Figtree" pitchFamily="2" charset="0"/>
          <a:ea typeface="ＭＳ Ｐゴシック" pitchFamily="-10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200" i="1" kern="1200">
          <a:solidFill>
            <a:srgbClr val="FFFFFF"/>
          </a:solidFill>
          <a:latin typeface="Figtree" pitchFamily="2" charset="0"/>
          <a:ea typeface="ＭＳ Ｐゴシック" pitchFamily="-10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2A5A4A-E9CB-30A6-CC0B-5D16A93D7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">
            <a:extLst>
              <a:ext uri="{FF2B5EF4-FFF2-40B4-BE49-F238E27FC236}">
                <a16:creationId xmlns:a16="http://schemas.microsoft.com/office/drawing/2014/main" id="{1F775457-E99F-F23D-834D-4E60752808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 bwMode="auto">
          <a:xfrm>
            <a:off x="-199674" y="5523521"/>
            <a:ext cx="12544073" cy="147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5">
            <a:extLst>
              <a:ext uri="{FF2B5EF4-FFF2-40B4-BE49-F238E27FC236}">
                <a16:creationId xmlns:a16="http://schemas.microsoft.com/office/drawing/2014/main" id="{D9538E17-23AE-E134-BE80-E2AFE6AEEDD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1024279" y="1606379"/>
            <a:ext cx="9625625" cy="261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428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94CB0-2442-832B-CCE8-652BB954F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ADFF2-982D-5BE7-A635-511CDE04D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94B31-B67A-1685-D5E1-B6561ACB0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B436A-36E5-23E5-DA63-C873DFEA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680BD-64A0-BCC0-D438-88CBF2FF81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823A0A-D2F9-1777-A43E-55D86E79A0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C585B-42EE-F4A4-8606-ACAEC4C67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260BA-C067-B40C-AEDE-720AA2DCF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661247-995B-11D2-8FBE-4446A85F6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AD5362-EE70-2CA9-3FC7-6A10655E24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22EE31A-BC05-0FFF-79F9-0692757227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721F15-119D-B78A-B847-EE9067109B2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4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E17D3-F2D6-59B8-028C-3A594ABB3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2A585-F7E8-D5C0-8DEB-D808D1BF1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23A895-65D4-8F36-F866-6DFC7871616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06D01-9014-7548-9EC4-335F6B273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9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8BAB5F-DAA8-E04E-2E43-3E66872F0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0">
            <a:extLst>
              <a:ext uri="{FF2B5EF4-FFF2-40B4-BE49-F238E27FC236}">
                <a16:creationId xmlns:a16="http://schemas.microsoft.com/office/drawing/2014/main" id="{7D757E81-7F99-C8BC-83B0-ABFD349B66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 bwMode="auto">
          <a:xfrm>
            <a:off x="-199674" y="5523521"/>
            <a:ext cx="12544073" cy="147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5">
            <a:extLst>
              <a:ext uri="{FF2B5EF4-FFF2-40B4-BE49-F238E27FC236}">
                <a16:creationId xmlns:a16="http://schemas.microsoft.com/office/drawing/2014/main" id="{CD109806-57A1-BF36-F5A9-4ECEBD0F19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 bwMode="auto">
          <a:xfrm>
            <a:off x="1024279" y="1606379"/>
            <a:ext cx="9625625" cy="261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9375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Figtree</vt:lpstr>
      <vt:lpstr>Figtree Black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Boy Scouts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Morrow</dc:creator>
  <cp:lastModifiedBy>Charles Mead</cp:lastModifiedBy>
  <cp:revision>1265</cp:revision>
  <cp:lastPrinted>2020-03-24T20:00:03Z</cp:lastPrinted>
  <dcterms:created xsi:type="dcterms:W3CDTF">2011-01-20T16:20:29Z</dcterms:created>
  <dcterms:modified xsi:type="dcterms:W3CDTF">2025-01-09T19:05:32Z</dcterms:modified>
</cp:coreProperties>
</file>